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Saira Medium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04D2F-7CF4-6440-B0AE-2C1273F8EA16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FEBE7-C666-F64C-A521-FDF928B61B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03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Introducing Our Exquisite Laminate Flooring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 the perfect blend of style and durability with our laminate flooring. Ideal for modern homes seeking beauty and practicality.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01145E-1FA7-CE3A-8D90-419176C7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07" y="5166404"/>
            <a:ext cx="834571" cy="17081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7586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Questions and Special Offers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Special Discounts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promotions and bundle offers available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Consultation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 a free appointment with our flooring experts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team to assist you every step of the way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AAF1E6A-68CD-A8CA-3058-EFEA1E15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629" y="4360902"/>
            <a:ext cx="3904756" cy="104894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1D3645-7DD6-28A1-9482-FDCC8CD2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257" y="7278742"/>
            <a:ext cx="3062515" cy="9508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884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Why Choose Laminate? Durability and Affordability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46133"/>
            <a:ext cx="3664863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595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Hardwearing Surface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4086225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Resistant to scratches, stains, and everyday wear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46133"/>
            <a:ext cx="3664863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595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4086225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an affordable alternative to natural wood floors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538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Low Maintenance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028611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cleaning without special treatments or waxing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827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Laminate vs. Hardwood: Making the Right Choice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Laminate Flooring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affordable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Highly durable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Variety of styles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Hardwood Flooring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look and feel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be refinished multiple times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Generally costlier</a:t>
            </a:r>
            <a:endParaRPr lang="en-US" sz="17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97320C-BCE1-C7F1-BEDB-EB2D7872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335" y="7721600"/>
            <a:ext cx="257379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6266855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Our Range: Styles, Colours, and Finishes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1" y="1062752"/>
            <a:ext cx="3374231" cy="2085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5264" y="1062752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Classic Oak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015264" y="1354574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Timeless, bright and spacious feel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1" y="3418046"/>
            <a:ext cx="3374231" cy="2085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5264" y="3418046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Rich Walnut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4015264" y="3709868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Luxurious and warm ambiance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21" y="5773341"/>
            <a:ext cx="3374231" cy="20853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15264" y="5773341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Urban Grey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4015264" y="6065163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Modern, neutral and versatile</a:t>
            </a:r>
            <a:endParaRPr lang="en-US" sz="105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FC9AE9-F884-C522-E47A-914CD97C5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726" y="6281142"/>
            <a:ext cx="4044674" cy="18369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Installation: A Simple Step-by-Step Guide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Prepare the Subfloor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and level the surface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Lay Underlay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cushioning and moisture barrier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Click and Lock Planks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Snap boards together carefully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Finish Edges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trims and mouldings for a neat look</a:t>
            </a:r>
            <a:endParaRPr lang="en-US" sz="1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D782BA2-ACFA-596D-1B8D-CE0F4A586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939968" cy="822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4943DD-13C5-2E23-48E3-F60289BE2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2785764" y="7697930"/>
            <a:ext cx="2143125" cy="531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Maintenance: Keeping Your Laminate Looking Its Best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Regular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Sweep or vacuum to remove dust and debris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 Damp Mop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gently with a damp mop, avoid soaking water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Protect Surfaces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Place pads under furniture to prevent scratches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83097"/>
            <a:ext cx="29825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Avoid Harsh Chemicals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laminate-specific cleaners for best results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127275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Case Studies: Real Homes, Real Transformations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Home in London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Transformed dated floors to sleek laminate for a fresh look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durability for high-traffic family area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939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Urban Flat Renovation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Chose light grey laminate to brighten compact space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installation completed within 2 days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88817F-BF10-358C-434B-F6D6EE82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487275" y="7548594"/>
            <a:ext cx="2143125" cy="587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571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Sustainability: Our Commitment to the Environment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5343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Responsible Sourcing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6293525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Materials sourced from certified sustainable forests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5343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Low VOC Emissions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6636" y="6293525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Ensuring healthy indoor air quality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53432"/>
            <a:ext cx="4196358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9808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Recyclable Materials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9808" y="6293525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Laminate boards crafted to reduce waste impact</a:t>
            </a:r>
            <a:endParaRPr lang="en-US" sz="17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F5A86B-716D-E42F-92F1-8DA341DC6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577" y="7609165"/>
            <a:ext cx="4008085" cy="503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89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Pricing and Packages: Find the Perfect Fit for Your Budget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5437"/>
            <a:ext cx="7556421" cy="3705225"/>
          </a:xfrm>
          <a:prstGeom prst="roundRect">
            <a:avLst>
              <a:gd name="adj" fmla="val 55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50305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64676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Package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64676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64676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153376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29708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29708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colours, DIY installation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29708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£15 per sqm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516659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3103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310307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Wide style options, professional install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31030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£30 per sqm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17982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6323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Luxury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6323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Exclusive finishes, extended warranty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6323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£45 per sqm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Произвольный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Saira Medium</vt:lpstr>
      <vt:lpstr>Arial</vt:lpstr>
      <vt:lpstr>Roboto</vt:lpstr>
      <vt:lpstr>Aptos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5</cp:revision>
  <dcterms:created xsi:type="dcterms:W3CDTF">2025-05-23T05:37:45Z</dcterms:created>
  <dcterms:modified xsi:type="dcterms:W3CDTF">2025-05-26T11:28:00Z</dcterms:modified>
</cp:coreProperties>
</file>